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8F86-C4D4-42DA-95E7-D005198E19D7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4A692-F775-480F-B562-8CC2A69303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CL" dirty="0" smtClean="0"/>
              <a:t>Diapositiva para texto. No cambiar los </a:t>
            </a:r>
            <a:r>
              <a:rPr lang="es-CL" dirty="0" err="1" smtClean="0"/>
              <a:t>bullets</a:t>
            </a:r>
            <a:r>
              <a:rPr lang="es-CL" dirty="0" smtClean="0"/>
              <a:t> o estilo de letras. Es un patrón distinto a lo das portadas</a:t>
            </a:r>
          </a:p>
          <a:p>
            <a:pPr eaLnBrk="1" hangingPunct="1">
              <a:spcBef>
                <a:spcPct val="0"/>
              </a:spcBef>
            </a:pPr>
            <a:r>
              <a:rPr lang="es-CL" dirty="0" smtClean="0"/>
              <a:t>La fecha tiene que ser modificada en cada dispositiva</a:t>
            </a:r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4DB729-028F-475C-81C4-1A374C7CD0D6}" type="slidenum">
              <a:rPr lang="es-CL" smtClean="0"/>
              <a:pPr/>
              <a:t>1</a:t>
            </a:fld>
            <a:endParaRPr lang="es-CL" smtClean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 smtClean="0"/>
              <a:t>Página #</a:t>
            </a: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F0D-3099-43BC-983E-B94B8E17C5FA}" type="datetimeFigureOut">
              <a:rPr lang="es-MX" smtClean="0"/>
              <a:pPr/>
              <a:t>26/10/2016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B709A-9FB5-45FF-A7EA-3FCD3EC0B9A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4 Título"/>
          <p:cNvSpPr>
            <a:spLocks noGrp="1"/>
          </p:cNvSpPr>
          <p:nvPr>
            <p:ph type="title" idx="4294967295"/>
          </p:nvPr>
        </p:nvSpPr>
        <p:spPr>
          <a:xfrm>
            <a:off x="899592" y="202630"/>
            <a:ext cx="5300662" cy="418058"/>
          </a:xfrm>
        </p:spPr>
        <p:txBody>
          <a:bodyPr>
            <a:noAutofit/>
          </a:bodyPr>
          <a:lstStyle/>
          <a:p>
            <a:pPr algn="l" eaLnBrk="1" hangingPunct="1"/>
            <a:r>
              <a:rPr lang="es-ES" sz="2800" b="1" dirty="0" smtClean="0">
                <a:solidFill>
                  <a:srgbClr val="00728F"/>
                </a:solidFill>
              </a:rPr>
              <a:t>Justificación Reducción de capital</a:t>
            </a:r>
            <a:endParaRPr lang="es-ES" sz="2800" b="1" dirty="0" smtClean="0">
              <a:solidFill>
                <a:srgbClr val="00728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467544" y="836712"/>
            <a:ext cx="8064896" cy="3384376"/>
          </a:xfrm>
          <a:prstGeom prst="rect">
            <a:avLst/>
          </a:prstGeom>
          <a:solidFill>
            <a:schemeClr val="accent1">
              <a:alpha val="14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buFont typeface="Wingdings" pitchFamily="2" charset="2"/>
              <a:buChar char="¬"/>
              <a:tabLst/>
              <a:defRPr/>
            </a:pP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Existe una alta disponibilidad actual de caja de Melón </a:t>
            </a: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(42MUSD, cuarenta y dos millones de dólares) y </a:t>
            </a: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proyección de corto plazo positivas para la misma.</a:t>
            </a:r>
          </a:p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buFont typeface="Wingdings" pitchFamily="2" charset="2"/>
              <a:buChar char="¬"/>
              <a:tabLst/>
              <a:defRPr/>
            </a:pPr>
            <a:endParaRPr lang="es-CL" sz="1200" dirty="0" smtClean="0">
              <a:solidFill>
                <a:srgbClr val="40404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728F"/>
              </a:buClr>
              <a:buSzPct val="100000"/>
              <a:buFont typeface="Wingdings" pitchFamily="2" charset="2"/>
              <a:buChar char="¬"/>
              <a:defRPr/>
            </a:pPr>
            <a:r>
              <a:rPr lang="es-CL" sz="1600" dirty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proyecciones del negocio muestran capacidad suficiente de Melón para cumplir con las obligaciones financieras futuras.</a:t>
            </a:r>
          </a:p>
          <a:p>
            <a:pPr marL="342900" lvl="0" indent="-342900" algn="just">
              <a:spcBef>
                <a:spcPct val="20000"/>
              </a:spcBef>
              <a:buClr>
                <a:srgbClr val="00728F"/>
              </a:buClr>
              <a:buSzPct val="100000"/>
              <a:buFont typeface="Wingdings" pitchFamily="2" charset="2"/>
              <a:buChar char="¬"/>
              <a:defRPr/>
            </a:pPr>
            <a:endParaRPr lang="es-CL" sz="1600" dirty="0" smtClean="0">
              <a:solidFill>
                <a:srgbClr val="40404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00728F"/>
              </a:buClr>
              <a:buSzPct val="100000"/>
              <a:buFont typeface="Wingdings" pitchFamily="2" charset="2"/>
              <a:buChar char="¬"/>
              <a:defRPr/>
            </a:pP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se observan oportunidades de inversiones en el corto plazo al interior del negocio que requieran este nivel de caja disponible.</a:t>
            </a:r>
          </a:p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buFont typeface="Wingdings" pitchFamily="2" charset="2"/>
              <a:buChar char="¬"/>
              <a:tabLst/>
              <a:defRPr/>
            </a:pPr>
            <a:endParaRPr lang="es-CL" sz="1200" dirty="0" smtClean="0">
              <a:solidFill>
                <a:srgbClr val="40404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buFont typeface="Wingdings" pitchFamily="2" charset="2"/>
              <a:buChar char="¬"/>
              <a:tabLst/>
              <a:defRPr/>
            </a:pP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Dados los puntos anteriores, se propone hacer una reducción de capital de </a:t>
            </a: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 MUSD (treinta millones de dólares) </a:t>
            </a:r>
            <a:r>
              <a:rPr lang="es-CL" sz="16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 entregar estos recursos a los accionistas.</a:t>
            </a:r>
          </a:p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buFont typeface="Wingdings" pitchFamily="2" charset="2"/>
              <a:buChar char="¬"/>
              <a:tabLst/>
              <a:defRPr/>
            </a:pPr>
            <a:endParaRPr lang="es-CL" sz="1200" dirty="0" smtClean="0">
              <a:solidFill>
                <a:srgbClr val="40404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728F"/>
              </a:buClr>
              <a:buSzPct val="100000"/>
              <a:tabLst/>
              <a:defRPr/>
            </a:pPr>
            <a:endParaRPr lang="es-CL" sz="1600" dirty="0" smtClean="0">
              <a:solidFill>
                <a:srgbClr val="40404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135</Words>
  <Application>Microsoft Office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Justificación Reducción de capital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Justificación Reducción de capital</dc:title>
  <dc:creator>Antonio Lira</dc:creator>
  <cp:lastModifiedBy>corrego</cp:lastModifiedBy>
  <cp:revision>3</cp:revision>
  <dcterms:created xsi:type="dcterms:W3CDTF">2016-10-18T14:24:52Z</dcterms:created>
  <dcterms:modified xsi:type="dcterms:W3CDTF">2016-10-26T12:15:30Z</dcterms:modified>
</cp:coreProperties>
</file>